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8623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003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25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0488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374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801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644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413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6427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541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70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0AA94-46E7-499C-BB7F-DA5174DA901B}" type="datetimeFigureOut">
              <a:rPr lang="pt-PT" smtClean="0"/>
              <a:t>24/10/2018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5E22E-FCEC-4F11-B17C-4DB72212C7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776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A824FC-2687-44CB-8450-3A0EA0F40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004934" y="2797919"/>
            <a:ext cx="7907867" cy="145071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pt-PT" sz="4000" dirty="0">
                <a:solidFill>
                  <a:schemeClr val="bg1"/>
                </a:solidFill>
                <a:latin typeface="+mn-lt"/>
              </a:rPr>
              <a:t>Título da Comunicação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Autores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2738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01173" y="1261935"/>
            <a:ext cx="7600647" cy="779462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+mn-lt"/>
              </a:rPr>
              <a:t>Título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301173" y="2127738"/>
            <a:ext cx="7590780" cy="3942210"/>
          </a:xfrm>
        </p:spPr>
        <p:txBody>
          <a:bodyPr>
            <a:normAutofit/>
          </a:bodyPr>
          <a:lstStyle/>
          <a:p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8063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83BA11-E5B6-4BE6-8695-ABE50F981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11441" y="4627277"/>
            <a:ext cx="7907867" cy="145071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Obrigado</a:t>
            </a:r>
          </a:p>
          <a:p>
            <a:pPr algn="r"/>
            <a:r>
              <a:rPr lang="pt-PT" sz="40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Autor | email</a:t>
            </a:r>
            <a:endParaRPr lang="en-US" sz="40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501661" y="6400800"/>
            <a:ext cx="4517647" cy="361605"/>
          </a:xfrm>
          <a:prstGeom prst="rect">
            <a:avLst/>
          </a:prstGeom>
        </p:spPr>
        <p:txBody>
          <a:bodyPr vert="horz" wrap="none" lIns="91440" tIns="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1200" dirty="0"/>
          </a:p>
          <a:p>
            <a:pPr algn="l"/>
            <a:r>
              <a:rPr lang="pt-PT" sz="1200" dirty="0">
                <a:solidFill>
                  <a:schemeClr val="bg1"/>
                </a:solidFill>
              </a:rPr>
              <a:t>Autores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0952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10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Título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Susana Galvão</dc:creator>
  <cp:lastModifiedBy>Vítor Barbosa</cp:lastModifiedBy>
  <cp:revision>7</cp:revision>
  <dcterms:created xsi:type="dcterms:W3CDTF">2018-10-23T09:30:28Z</dcterms:created>
  <dcterms:modified xsi:type="dcterms:W3CDTF">2018-10-24T09:58:36Z</dcterms:modified>
</cp:coreProperties>
</file>